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Nuni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Nunito-bold.fntdata"/><Relationship Id="rId41" Type="http://schemas.openxmlformats.org/officeDocument/2006/relationships/font" Target="fonts/Nunito-regular.fntdata"/><Relationship Id="rId22" Type="http://schemas.openxmlformats.org/officeDocument/2006/relationships/slide" Target="slides/slide17.xml"/><Relationship Id="rId44" Type="http://schemas.openxmlformats.org/officeDocument/2006/relationships/font" Target="fonts/Nunito-boldItalic.fntdata"/><Relationship Id="rId21" Type="http://schemas.openxmlformats.org/officeDocument/2006/relationships/slide" Target="slides/slide16.xml"/><Relationship Id="rId43" Type="http://schemas.openxmlformats.org/officeDocument/2006/relationships/font" Target="fonts/Nuni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357cefec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f357cefec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e9bf136d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5e9bf136d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39aa6bae7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39aa6bae7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39aa6bae7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39aa6bae7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9aa6bae7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39aa6bae7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39aa6bae7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39aa6bae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39aa6bae7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39aa6bae7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39aa6bae7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39aa6bae7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39aa6bae7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39aa6bae7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39aa6bae7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39aa6bae7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39aa6bae75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39aa6bae75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f357cefec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f357cefec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39aa6bae7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39aa6bae7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39aa6bae7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39aa6bae7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9aa6bae7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39aa6bae7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9aa6bae75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39aa6bae7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5e9bf136d3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5e9bf136d3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e9bf136d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e9bf136d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e9bf136d3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e9bf136d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e9bf136d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5e9bf136d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5e9bf136d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25e9bf136d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5e9bf136d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5e9bf136d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e9bf136d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e9bf136d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e9bf136d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5e9bf136d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e9bf136d3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5e9bf136d3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f357cefec2_0_7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f357cefec2_0_7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5df0e277b7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5df0e277b7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357cefec2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f357cefec2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f357cefec2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f357cefec2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f357cefec2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f357cefec2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5e9bf136d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5e9bf136d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357cefec2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f357cefec2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df0e277b7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df0e277b7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e9bf136d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e9bf136d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5e9bf136d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5e9bf136d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anishbafna22/Machine-Learning/tree/main/End%20to%20End%20Projec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hc.labnet.sfbu.edu/~henry/npu/classes/algorithm/graph_alg/slide/exercise_graph_alg.html#level_1_dft" TargetMode="External"/><Relationship Id="rId4" Type="http://schemas.openxmlformats.org/officeDocument/2006/relationships/hyperlink" Target="https://hc.labnet.sfbu.edu/~henry/npu/classes/algorithm/tutorialpoints_dsa/slide/depth_first_traversal.html" TargetMode="External"/><Relationship Id="rId5" Type="http://schemas.openxmlformats.org/officeDocument/2006/relationships/hyperlink" Target="https://spectrum.ieee.org/legged-robots-anymal" TargetMode="External"/><Relationship Id="rId6" Type="http://schemas.openxmlformats.org/officeDocument/2006/relationships/hyperlink" Target="https://hc.labnet.sfbu.edu/~henry/npu/classes/algorithm/graph_alg/slide/exercise_graph_alg.html#dft_mm" TargetMode="External"/><Relationship Id="rId7" Type="http://schemas.openxmlformats.org/officeDocument/2006/relationships/hyperlink" Target="https://hc.labnet.sfbu.edu/~henry/npu/classes//algorithm/graph_alg/slide/maze.html#a1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858700" y="1415650"/>
            <a:ext cx="6054300" cy="15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Depth First Traversal - The Maze</a:t>
            </a:r>
            <a:endParaRPr/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2988575"/>
            <a:ext cx="5361300" cy="12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Submitted by Manish Bafna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Student Id: 19655</a:t>
            </a:r>
            <a:endParaRPr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Instructor: Dr. Henry Chang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       GIT: </a:t>
            </a:r>
            <a:r>
              <a:rPr b="1" lang="en" sz="1800" u="sng">
                <a:solidFill>
                  <a:schemeClr val="hlink"/>
                </a:solidFill>
                <a:hlinkClick r:id="rId3"/>
              </a:rPr>
              <a:t>End-to-End Machine Learning Project</a:t>
            </a:r>
            <a:endParaRPr b="1" sz="18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 using Approach 1</a:t>
            </a:r>
            <a:endParaRPr sz="2700"/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Depth First Traversal on a Maze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Ans: We will first convert the input Maze to a graph and then use the DFT to get the solution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Step 1: Converting input maze to graph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75" y="2407275"/>
            <a:ext cx="4162425" cy="219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750" y="1464825"/>
            <a:ext cx="3038500" cy="276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8600" y="1473825"/>
            <a:ext cx="386715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Step 2: Depth First Traversal on the graph using stack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Initialize the stack  	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Since A is the starting node, we mark A as visited and put it into stack. Explore any unvisited adjacent node from A. We have 2 unvisited nodes from A. we pick up the next node based on alphabetical order which in this case is C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225" y="2736600"/>
            <a:ext cx="5048250" cy="202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205" name="Google Shape;205;p25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Mark C as visited and put it into stack. Explore any unvisited adjacent node from C. We have 0 nodes from C. 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Since there is no unvisited node from C, we pop out all the nodes from the stack one each at a time and then start over from A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475" y="1272700"/>
            <a:ext cx="3973025" cy="1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399" y="3301175"/>
            <a:ext cx="3606525" cy="1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213" name="Google Shape;213;p26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Re-Initialize the stack        	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Since A is the starting node, we mark A as visited and put it into stack. Explore any unvisited adjacent node from A. We have 1 unvisited nodes from A. we pick up the next node which in this case is D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8725" y="2022425"/>
            <a:ext cx="5061099" cy="24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220" name="Google Shape;220;p27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Mark D as visited and put it into stack. Explore any unvisited adjacent node from D. We have 2 nodes from D. we pick up the next node based on alphabetical order which in this case is 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Mark E as visited and put it into stack. Explore any unvisited adjacent node from E. We have 0 nodes from E.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21" name="Google Shape;22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1450725"/>
            <a:ext cx="3925400" cy="131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0350" y="3297125"/>
            <a:ext cx="4154350" cy="15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8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228" name="Google Shape;228;p28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Since there is no unvisited node from E, we pop out E and then start over from D</a:t>
            </a:r>
            <a:r>
              <a:rPr lang="en" sz="1600">
                <a:solidFill>
                  <a:srgbClr val="000000"/>
                </a:solidFill>
              </a:rPr>
              <a:t>    	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Since D is already visited and in stack, we Explore any unvisited adjacent no</a:t>
            </a:r>
            <a:r>
              <a:rPr lang="en" sz="1600">
                <a:solidFill>
                  <a:srgbClr val="000000"/>
                </a:solidFill>
              </a:rPr>
              <a:t>de from D. We have 1 unvisited nodes from D. we pick up the next node which in this case is F,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Mark F as visited and put it into stack. Explore any unvisited adjacent node from F. We have 2 nodes from F. we pick up the next node based on alphabetical order which in this case is G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29" name="Google Shape;2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500" y="1366650"/>
            <a:ext cx="4582974" cy="120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1500" y="3764375"/>
            <a:ext cx="4698376" cy="107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9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236" name="Google Shape;236;p29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Mark G as visited and put it into stack. Explore any unvisited adjacent node from G. We have 0 nodes from G.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Since there is no unvisited node from G, we pop out G and then start over from F 	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37" name="Google Shape;2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975" y="1211525"/>
            <a:ext cx="4449650" cy="12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6975" y="2833550"/>
            <a:ext cx="4286250" cy="192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Since F is already visited and in stack, we Explore any unvisited adjacent node from F. We have 1 unvisited nodes from F. we pick up the next node which in this case is H,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Mark H as visited and put it into stack. Explore any unvisited adjacent node from H. We have 2 nodes from H. we pick up the next node based on alphabetical order which in this case is I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9013" y="2170600"/>
            <a:ext cx="46767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251" name="Google Shape;251;p31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Mark I as visited and put it into stack. Explore any unvisited adjacent node from I. We have 0 nodes from I.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Since there is no unvisited node from I, we pop out I and then start over from H 	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0650" y="1228350"/>
            <a:ext cx="4829175" cy="14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0650" y="3214700"/>
            <a:ext cx="4829176" cy="156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819150" y="239375"/>
            <a:ext cx="7505700" cy="49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</a:t>
            </a:r>
            <a:endParaRPr/>
          </a:p>
        </p:txBody>
      </p:sp>
      <p:sp>
        <p:nvSpPr>
          <p:cNvPr id="135" name="Google Shape;135;p14"/>
          <p:cNvSpPr txBox="1"/>
          <p:nvPr>
            <p:ph idx="1" type="body"/>
          </p:nvPr>
        </p:nvSpPr>
        <p:spPr>
          <a:xfrm>
            <a:off x="471875" y="739175"/>
            <a:ext cx="8226600" cy="44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Introduction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Design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Implementation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Test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Enhancement Ideas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Conclusion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References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259" name="Google Shape;259;p32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Since H is already visited and in stack, we Explore any unvisited adjacent node from H. We have 1 unvisited nodes from H. we pick up the next node which in this case is J,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Mark J as visited and put it into stack. Explore any unvisited adjacent node from J. We have 2 nodes from J. we pick up the next node based on alphabetical order which in this case is B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60" name="Google Shape;26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638" y="2233975"/>
            <a:ext cx="511492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</a:t>
            </a:r>
            <a:endParaRPr sz="2700"/>
          </a:p>
        </p:txBody>
      </p:sp>
      <p:sp>
        <p:nvSpPr>
          <p:cNvPr id="266" name="Google Shape;266;p33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Mark B as visited and put it into stack. Since B</a:t>
            </a:r>
            <a:r>
              <a:rPr lang="en" sz="1600">
                <a:solidFill>
                  <a:srgbClr val="000000"/>
                </a:solidFill>
              </a:rPr>
              <a:t> is the destination node and no more nodes that are unvisited from B, we stop the process here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Final Output: A D F H J B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67" name="Google Shape;26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950" y="1694750"/>
            <a:ext cx="5942850" cy="23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 Approach 2</a:t>
            </a:r>
            <a:endParaRPr sz="2700"/>
          </a:p>
        </p:txBody>
      </p:sp>
      <p:sp>
        <p:nvSpPr>
          <p:cNvPr id="273" name="Google Shape;273;p34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Matrix Approach: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Input: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Search pattern: Right, Left, Top, Bottom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74" name="Google Shape;2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963" y="1611925"/>
            <a:ext cx="5019675" cy="24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5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Design-Manual Solution Approach 2</a:t>
            </a:r>
            <a:endParaRPr sz="2700"/>
          </a:p>
        </p:txBody>
      </p:sp>
      <p:sp>
        <p:nvSpPr>
          <p:cNvPr id="280" name="Google Shape;280;p35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Soln: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We use Stack to showcase our understanding. The ball can move only one cell at a time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Final Output: 0 C G F E D I J 1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81" name="Google Shape;2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900" y="1862850"/>
            <a:ext cx="5704000" cy="23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6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Implementation</a:t>
            </a:r>
            <a:endParaRPr sz="2700"/>
          </a:p>
        </p:txBody>
      </p:sp>
      <p:sp>
        <p:nvSpPr>
          <p:cNvPr id="287" name="Google Shape;287;p36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88" name="Google Shape;2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850" y="903913"/>
            <a:ext cx="8044949" cy="390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7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Implementation</a:t>
            </a:r>
            <a:endParaRPr sz="2700"/>
          </a:p>
        </p:txBody>
      </p:sp>
      <p:sp>
        <p:nvSpPr>
          <p:cNvPr id="294" name="Google Shape;294;p37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75" y="940900"/>
            <a:ext cx="8030476" cy="385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Test</a:t>
            </a:r>
            <a:endParaRPr sz="2700"/>
          </a:p>
        </p:txBody>
      </p:sp>
      <p:sp>
        <p:nvSpPr>
          <p:cNvPr id="301" name="Google Shape;301;p38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Test Case 1: 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302" name="Google Shape;30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675" y="1299925"/>
            <a:ext cx="5892676" cy="3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Test</a:t>
            </a:r>
            <a:endParaRPr sz="2700"/>
          </a:p>
        </p:txBody>
      </p:sp>
      <p:sp>
        <p:nvSpPr>
          <p:cNvPr id="308" name="Google Shape;308;p39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Test Case 1: Solution: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75" y="1335325"/>
            <a:ext cx="8030476" cy="346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Test</a:t>
            </a:r>
            <a:endParaRPr sz="2700"/>
          </a:p>
        </p:txBody>
      </p:sp>
      <p:sp>
        <p:nvSpPr>
          <p:cNvPr id="315" name="Google Shape;315;p40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Test Case 2: 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316" name="Google Shape;31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325" y="1280875"/>
            <a:ext cx="6978075" cy="346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1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Test</a:t>
            </a:r>
            <a:endParaRPr sz="2700"/>
          </a:p>
        </p:txBody>
      </p:sp>
      <p:sp>
        <p:nvSpPr>
          <p:cNvPr id="322" name="Google Shape;322;p41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Test Case 2: Solution: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323" name="Google Shape;3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0" y="1247925"/>
            <a:ext cx="7627324" cy="34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Introduction</a:t>
            </a:r>
            <a:endParaRPr sz="2700"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Depth-First Traversal (DFS) Concept: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DFS is a graph traversal algorithm that explores as far as possible along each branch before backtracking.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It starts from a selected node (or starting point) and visits all reachable nodes as deeply as possible along each branch before backtracking.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DFS uses a stack (or recursion) to keep track of nodes to be visited.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At each step, it pops a node from the stack, marks it as visited, and then explores its adjacent unvisited nodes.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process continues until all reachable nodes have been visited.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Test</a:t>
            </a:r>
            <a:endParaRPr sz="2700"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Test Case 3: 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330" name="Google Shape;3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275" y="1632075"/>
            <a:ext cx="7251800" cy="179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3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Test</a:t>
            </a:r>
            <a:endParaRPr sz="2700"/>
          </a:p>
        </p:txBody>
      </p:sp>
      <p:sp>
        <p:nvSpPr>
          <p:cNvPr id="336" name="Google Shape;336;p43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Test Case 3: Solution: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450" y="1318850"/>
            <a:ext cx="7610850" cy="34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Enhancement Ideas</a:t>
            </a:r>
            <a:endParaRPr sz="2700"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424700" y="802200"/>
            <a:ext cx="83679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Depth-First Search with Memoization: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Implement DFS with memoization to avoid revisiting previously explored cells.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Store the results of previously visited cells to skip redundant computations.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Reduces time complexity, especially for larger mazes.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Breadth-First Search (BFS) Alternative: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Implement the maze-solving algorithm using BFS instead of DFS.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BFS explores the maze level by level and may be more efficient in some scenarios.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Compare the performance of DFS and BFS for the given maze characteristics.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5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Enhancement Ideas</a:t>
            </a:r>
            <a:endParaRPr sz="2700"/>
          </a:p>
        </p:txBody>
      </p:sp>
      <p:sp>
        <p:nvSpPr>
          <p:cNvPr id="349" name="Google Shape;349;p45"/>
          <p:cNvSpPr txBox="1"/>
          <p:nvPr>
            <p:ph idx="1" type="body"/>
          </p:nvPr>
        </p:nvSpPr>
        <p:spPr>
          <a:xfrm>
            <a:off x="424700" y="802200"/>
            <a:ext cx="83679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Multiple Destinations: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Modify the problem to handle multiple destination positions in the maze.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Find paths to various target points from a common starting position.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Useful when paths to multiple destinations are required.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Dynamic Programming: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Explore dynamic programming approaches to solve the maze efficiently.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Break down the maze into smaller subproblems and store results for optimization.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Avoid redundant computations and speed up the solving process.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Heuristic Search: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Use heuristic search algorithms like A* (A-star) for the shortest path finding.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rgbClr val="000000"/>
                </a:solidFill>
              </a:rPr>
              <a:t>Estimate the distance to the goal for faster and more optimal solutions.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4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Conclusion</a:t>
            </a:r>
            <a:endParaRPr sz="2700"/>
          </a:p>
        </p:txBody>
      </p:sp>
      <p:sp>
        <p:nvSpPr>
          <p:cNvPr id="355" name="Google Shape;355;p46"/>
          <p:cNvSpPr txBox="1"/>
          <p:nvPr>
            <p:ph idx="1" type="body"/>
          </p:nvPr>
        </p:nvSpPr>
        <p:spPr>
          <a:xfrm>
            <a:off x="424700" y="802200"/>
            <a:ext cx="83679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LeetCode question 490, "The Maze," involves solving a maze using depth-first traversal.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Implement DFS and follow movement rules to efficiently explore paths from start to destination.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Enhance the algorithm's performance with ideas like DFS with memoization and BFS alternative.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Consider handling multiple destinations and employing dynamic programming techniques.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Heuristic search algorithms like A* can lead to faster and more optimal solutions.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choice of enhancements depends on the maze characteristics and optimization requirements.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References</a:t>
            </a:r>
            <a:endParaRPr sz="2700"/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424700" y="802200"/>
            <a:ext cx="83679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Exercises for Elementary Graph Algorithms (sfbu.edu)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Depth First Traversal (sfbu.edu)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Legged Robots Learn to Hike Harsh Terrain - IEEE Spectrum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Exercises for Elementary Graph Algorithms (sfbu.edu)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Maze (sfbu.edu)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Introduction</a:t>
            </a:r>
            <a:endParaRPr sz="2700"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Application of DFS to Mazes: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In a maze represented as a graph, each cell is a node, and adjacent cells connected by passages are connected by edges.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DFS can be applied to navigate through the maze to find a path from the start position to the destination.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The algorithm starts at the start position, explores one possible direction as far as possible, and backtracks if it reaches a dead-end or the destination.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It continues this process until it reaches the destination or exhausts all possible paths.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n" sz="1600">
                <a:solidFill>
                  <a:srgbClr val="000000"/>
                </a:solidFill>
              </a:rPr>
              <a:t>DFS is well-suited for solving mazes because it explores one path as deeply as possible before trying alternative paths.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Introduction</a:t>
            </a:r>
            <a:endParaRPr sz="2700"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Application of DFS to Trees: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rgbClr val="000000"/>
                </a:solidFill>
              </a:rPr>
              <a:t>In the context of trees, DFS can be used to traverse the tree nodes in a depth-first manner.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rgbClr val="000000"/>
                </a:solidFill>
              </a:rPr>
              <a:t>There are two common DFS strategies for trees: Pre-order DFS and In-order DFS.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rgbClr val="000000"/>
                </a:solidFill>
              </a:rPr>
              <a:t>Pre-order DFS: Visit the current node, then recursively visit the left subtree, and finally, recursively visit the right subtree.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rgbClr val="000000"/>
                </a:solidFill>
              </a:rPr>
              <a:t>In-order DFS: Recursively visit the left subtree, then visit the current node, and finally, recursively visit the right subtree.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rgbClr val="000000"/>
                </a:solidFill>
              </a:rPr>
              <a:t>DFS is useful in scenarios where we need to explore the tree in a specific order, such as printing nodes in a particular sequence or searching for specific elements.</a:t>
            </a:r>
            <a:endParaRPr sz="16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Overview</a:t>
            </a:r>
            <a:endParaRPr sz="2700"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The problem statement is to determine if a ball can reach the destination in a maze. The maze is represented as a 2D matrix of size MxN, where each cell is either a 0 (empty space) or a 1 (wall). The ball can move up, down, left, or right, but it can't go through walls. The ball starts at a given starting position, and the destination is another cell in the matrix. We need to find if the ball can reach the destination by navigating through the maze.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</a:t>
            </a:r>
            <a:endParaRPr sz="2700"/>
          </a:p>
        </p:txBody>
      </p:sp>
      <p:sp>
        <p:nvSpPr>
          <p:cNvPr id="165" name="Google Shape;165;p19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We use Depth First Search algorithm for this problem statement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There are two approaches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Approach 1</a:t>
            </a: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: </a:t>
            </a:r>
            <a:r>
              <a:rPr b="1" lang="en" sz="1600">
                <a:solidFill>
                  <a:srgbClr val="000000"/>
                </a:solidFill>
                <a:highlight>
                  <a:schemeClr val="dk1"/>
                </a:highlight>
              </a:rPr>
              <a:t>Convert Maze to Graph/tree and Apply DFS using Stack:</a:t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Convert the maze into a tree-like structure, where each node represents a cell in the maze, and edges indicate valid movements between cells (no wall).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Start from the starting position and create a node for it in the tree.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Create a stack and push the node for the starting position onto it.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</a:t>
            </a:r>
            <a:endParaRPr sz="2700"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While the stack is not empty, do the following: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Pop the top node from the stack.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Mark the current node as visited to avoid revisiting it.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For the current node, explore all its neighbors (nodes representing valid movements from the current position).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If any neighbor node represents the destination, return true as the destination is reachable.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If a neighbor node is not visited, mark it as visited and push it onto the stack.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If the stack becomes empty and the destination is not reached, return false.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819150" y="283125"/>
            <a:ext cx="7505700" cy="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Design</a:t>
            </a:r>
            <a:endParaRPr sz="2700"/>
          </a:p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440425" y="802200"/>
            <a:ext cx="8257800" cy="4105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highlight>
                  <a:schemeClr val="dk1"/>
                </a:highlight>
              </a:rPr>
              <a:t>Approach 2: Matrix Approach:</a:t>
            </a:r>
            <a:endParaRPr b="1"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Start from the starting position in the matrix.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Mark the current position as visited to avoid revisiting it.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For the current position, try moving the ball in all four possible directions (up, down, left, right).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Check if the new position after moving is valid (not a wall and within the matrix boundaries).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If the new position is valid, recursively call DFS on the new position.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If DFS returns true (i.e., the destination is reached), return true.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chemeClr val="dk1"/>
                </a:highlight>
              </a:rPr>
              <a:t>If none of the directions lead to the destination, return false.</a:t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